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3" r:id="rId5"/>
    <p:sldId id="266" r:id="rId6"/>
    <p:sldId id="350" r:id="rId7"/>
    <p:sldId id="279" r:id="rId8"/>
    <p:sldId id="282" r:id="rId9"/>
    <p:sldId id="296" r:id="rId10"/>
    <p:sldId id="379" r:id="rId11"/>
    <p:sldId id="387" r:id="rId12"/>
    <p:sldId id="294" r:id="rId13"/>
    <p:sldId id="361" r:id="rId14"/>
    <p:sldId id="356" r:id="rId15"/>
    <p:sldId id="299" r:id="rId16"/>
    <p:sldId id="308" r:id="rId17"/>
    <p:sldId id="398" r:id="rId18"/>
    <p:sldId id="401" r:id="rId19"/>
    <p:sldId id="317" r:id="rId20"/>
    <p:sldId id="325" r:id="rId21"/>
    <p:sldId id="410" r:id="rId22"/>
    <p:sldId id="416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DDB391-ADB5-4F2B-AC6E-8259DF13F11B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DF4FF8-9849-405D-82D7-85EE385651C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14D9-E036-4676-9109-2E7262F9227C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E95D-8DA9-4418-AB0E-D5C8D5B9F94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ar-SA" dirty="0" smtClean="0"/>
              <a:t>الفنون </a:t>
            </a:r>
            <a:r>
              <a:rPr lang="ar-SA" dirty="0" err="1" smtClean="0"/>
              <a:t>الزخرفية</a:t>
            </a:r>
            <a:r>
              <a:rPr lang="ar-SA" dirty="0" smtClean="0"/>
              <a:t> في العصرين الأيوبي والمملوكي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7304856" cy="4149080"/>
          </a:xfrm>
        </p:spPr>
        <p:txBody>
          <a:bodyPr>
            <a:normAutofit/>
          </a:bodyPr>
          <a:lstStyle/>
          <a:p>
            <a:r>
              <a:rPr lang="ar-SA" sz="4400" dirty="0" smtClean="0"/>
              <a:t>أولا :- مقدمة تاريخية عن العصرين :-</a:t>
            </a:r>
          </a:p>
          <a:p>
            <a:r>
              <a:rPr lang="ar-SA" sz="4400" dirty="0" smtClean="0"/>
              <a:t>المساحة </a:t>
            </a:r>
            <a:r>
              <a:rPr lang="ar-SA" sz="4400" dirty="0" err="1" smtClean="0"/>
              <a:t>الزمانية</a:t>
            </a:r>
            <a:r>
              <a:rPr lang="ar-SA" sz="4400" dirty="0" smtClean="0"/>
              <a:t> والمكانية للعصرين </a:t>
            </a:r>
          </a:p>
          <a:p>
            <a:r>
              <a:rPr lang="ar-SA" sz="4400" dirty="0" smtClean="0"/>
              <a:t>العلاقات السياسية والحربية والاقتصادية</a:t>
            </a:r>
          </a:p>
          <a:p>
            <a:r>
              <a:rPr lang="ar-SA" sz="4400" dirty="0" smtClean="0"/>
              <a:t>التأثيرات الفنية  </a:t>
            </a:r>
            <a:endParaRPr lang="ar-SA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8" y="620688"/>
            <a:ext cx="56102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أولا - البلاطات القاشاني والفسيفساء الخزفية 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التسمية .</a:t>
            </a:r>
          </a:p>
          <a:p>
            <a:r>
              <a:rPr lang="ar-SA" dirty="0" smtClean="0"/>
              <a:t>طريقة الصناعة .</a:t>
            </a:r>
          </a:p>
          <a:p>
            <a:r>
              <a:rPr lang="ar-SA" dirty="0" smtClean="0"/>
              <a:t>أشكالها .</a:t>
            </a:r>
          </a:p>
          <a:p>
            <a:r>
              <a:rPr lang="ar-SA" dirty="0" smtClean="0"/>
              <a:t>وظائفها . </a:t>
            </a:r>
          </a:p>
          <a:p>
            <a:r>
              <a:rPr lang="ar-SA" dirty="0" smtClean="0"/>
              <a:t>ألوانها .</a:t>
            </a:r>
          </a:p>
          <a:p>
            <a:r>
              <a:rPr lang="ar-SA" dirty="0" smtClean="0"/>
              <a:t>زخارفها .</a:t>
            </a:r>
          </a:p>
          <a:p>
            <a:r>
              <a:rPr lang="ar-SA" dirty="0" smtClean="0"/>
              <a:t>نماذجها .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ar-SA" dirty="0" smtClean="0"/>
              <a:t>بلاطة بتوقيع غيبي</a:t>
            </a:r>
            <a:endParaRPr lang="ar-SA" dirty="0"/>
          </a:p>
        </p:txBody>
      </p:sp>
      <p:pic>
        <p:nvPicPr>
          <p:cNvPr id="4" name="عنصر نائب للمحتوى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776864" cy="58772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بلاطة باسم السلطان قايتباى</a:t>
            </a:r>
            <a:endParaRPr lang="ar-SA" dirty="0"/>
          </a:p>
        </p:txBody>
      </p:sp>
      <p:pic>
        <p:nvPicPr>
          <p:cNvPr id="4" name="عنصر نائب للمحتوى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8964487" cy="57606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ثانيا – الأواني والتحف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1- تقليد الخزف </a:t>
            </a:r>
            <a:r>
              <a:rPr lang="ar-SA" dirty="0" err="1" smtClean="0"/>
              <a:t>الايراني</a:t>
            </a:r>
            <a:r>
              <a:rPr lang="ar-SA" dirty="0" smtClean="0"/>
              <a:t> .</a:t>
            </a:r>
          </a:p>
          <a:p>
            <a:endParaRPr lang="ar-SA" dirty="0"/>
          </a:p>
          <a:p>
            <a:r>
              <a:rPr lang="ar-SA" dirty="0" smtClean="0"/>
              <a:t>2- تقليد الخزف الصيني .</a:t>
            </a:r>
          </a:p>
          <a:p>
            <a:endParaRPr lang="ar-SA" dirty="0"/>
          </a:p>
          <a:p>
            <a:r>
              <a:rPr lang="ar-SA" dirty="0" smtClean="0"/>
              <a:t>3- أشهر الصناع .</a:t>
            </a:r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الخزف المعاصر في غرب العالم </a:t>
            </a:r>
            <a:r>
              <a:rPr lang="ar-SA" dirty="0" err="1" smtClean="0"/>
              <a:t>الاسلامي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ar-SA" dirty="0" err="1" smtClean="0"/>
              <a:t>أولا </a:t>
            </a:r>
            <a:r>
              <a:rPr lang="ar-SA" dirty="0" smtClean="0"/>
              <a:t>– خزف ذو بريق </a:t>
            </a:r>
            <a:r>
              <a:rPr lang="ar-SA" dirty="0" err="1" smtClean="0"/>
              <a:t>معدنى .</a:t>
            </a:r>
            <a:endParaRPr lang="ar-SA" dirty="0" smtClean="0"/>
          </a:p>
          <a:p>
            <a:r>
              <a:rPr lang="ar-EG" dirty="0" err="1" smtClean="0"/>
              <a:t>ثانيا </a:t>
            </a:r>
            <a:r>
              <a:rPr lang="ar-EG" dirty="0" smtClean="0"/>
              <a:t>– الخزف العادى ذى الزخارف المدهونة أو </a:t>
            </a:r>
            <a:r>
              <a:rPr lang="ar-EG" dirty="0" err="1" smtClean="0"/>
              <a:t>المحزوزة</a:t>
            </a:r>
            <a:r>
              <a:rPr lang="ar-EG" dirty="0" smtClean="0"/>
              <a:t> </a:t>
            </a:r>
            <a:r>
              <a:rPr lang="ar-SA" dirty="0" err="1" smtClean="0"/>
              <a:t>.</a:t>
            </a:r>
            <a:endParaRPr lang="ar-SA" dirty="0" smtClean="0"/>
          </a:p>
          <a:p>
            <a:r>
              <a:rPr lang="ar-EG" dirty="0" err="1" smtClean="0"/>
              <a:t>ثالثا </a:t>
            </a:r>
            <a:r>
              <a:rPr lang="ar-EG" dirty="0" smtClean="0"/>
              <a:t>– الخزف ذى الفواصل الجافة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r>
              <a:rPr lang="ar-EG" dirty="0" smtClean="0"/>
              <a:t> </a:t>
            </a:r>
            <a:endParaRPr lang="ar-SA" dirty="0" smtClean="0"/>
          </a:p>
          <a:p>
            <a:r>
              <a:rPr lang="ar-SA" dirty="0" smtClean="0"/>
              <a:t>1- </a:t>
            </a:r>
            <a:r>
              <a:rPr lang="ar-SA" dirty="0" err="1" smtClean="0"/>
              <a:t>طليطلة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endParaRPr lang="ar-SA" dirty="0" smtClean="0"/>
          </a:p>
          <a:p>
            <a:r>
              <a:rPr lang="ar-SA" dirty="0" smtClean="0"/>
              <a:t>2- قلعة أيوب .</a:t>
            </a:r>
          </a:p>
          <a:p>
            <a:r>
              <a:rPr lang="ar-SA" dirty="0" smtClean="0"/>
              <a:t>3- </a:t>
            </a:r>
            <a:r>
              <a:rPr lang="ar-SA" dirty="0" err="1" smtClean="0"/>
              <a:t>مالقة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4- البريق المعدني في العصر الناصري ( قدور الحمراء ) .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0014"/>
            <a:ext cx="5976664" cy="669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767"/>
            <a:ext cx="7560840" cy="62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الخزف المعاصر في شرق العالم </a:t>
            </a:r>
            <a:r>
              <a:rPr lang="ar-SA" dirty="0" err="1" smtClean="0"/>
              <a:t>الاسلامي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1- الخزف الأبيض .</a:t>
            </a:r>
          </a:p>
          <a:p>
            <a:r>
              <a:rPr lang="ar-SA" dirty="0" smtClean="0"/>
              <a:t>2- الخزف ذو الزخارف البارزة .</a:t>
            </a:r>
          </a:p>
          <a:p>
            <a:r>
              <a:rPr lang="ar-SA" dirty="0" smtClean="0"/>
              <a:t>3- الخزف ذو الزخارف السوداء .</a:t>
            </a:r>
          </a:p>
          <a:p>
            <a:r>
              <a:rPr lang="ar-SA" dirty="0" smtClean="0"/>
              <a:t>4- الخزف </a:t>
            </a:r>
            <a:r>
              <a:rPr lang="ar-SA" dirty="0" err="1" smtClean="0"/>
              <a:t>المينائي</a:t>
            </a:r>
            <a:r>
              <a:rPr lang="ar-SA" dirty="0" smtClean="0"/>
              <a:t> .</a:t>
            </a:r>
          </a:p>
          <a:p>
            <a:r>
              <a:rPr lang="ar-SA" dirty="0" smtClean="0"/>
              <a:t>5- خزف سلطان </a:t>
            </a:r>
            <a:r>
              <a:rPr lang="ar-SA" dirty="0" err="1" smtClean="0"/>
              <a:t>اباد</a:t>
            </a:r>
            <a:r>
              <a:rPr lang="ar-SA" dirty="0" smtClean="0"/>
              <a:t> .</a:t>
            </a:r>
          </a:p>
          <a:p>
            <a:r>
              <a:rPr lang="ar-SA" dirty="0" smtClean="0"/>
              <a:t>6- الخزف ذو البريق المعدني .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الفخار والخزف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الفرق بين الفخار والخزف .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مراحل صناعة الخزف:-</a:t>
            </a:r>
          </a:p>
          <a:p>
            <a:pPr>
              <a:buNone/>
            </a:pPr>
            <a:r>
              <a:rPr lang="ar-SA" dirty="0"/>
              <a:t> </a:t>
            </a:r>
            <a:r>
              <a:rPr lang="ar-SA" dirty="0" smtClean="0"/>
              <a:t> 1- مرحلة </a:t>
            </a:r>
            <a:r>
              <a:rPr lang="ar-SA" dirty="0"/>
              <a:t>إ</a:t>
            </a:r>
            <a:r>
              <a:rPr lang="ar-SA" dirty="0" smtClean="0"/>
              <a:t>عداد الطينة </a:t>
            </a:r>
            <a:r>
              <a:rPr lang="ar-SA" dirty="0" err="1" smtClean="0"/>
              <a:t>أوالعجينة</a:t>
            </a:r>
            <a:r>
              <a:rPr lang="ar-SA" dirty="0" smtClean="0"/>
              <a:t> .</a:t>
            </a:r>
          </a:p>
          <a:p>
            <a:pPr>
              <a:buNone/>
            </a:pPr>
            <a:r>
              <a:rPr lang="ar-SA" dirty="0"/>
              <a:t>  </a:t>
            </a:r>
            <a:r>
              <a:rPr lang="ar-SA" dirty="0" smtClean="0"/>
              <a:t>2- مرحلة التشكيل .</a:t>
            </a:r>
          </a:p>
          <a:p>
            <a:pPr>
              <a:buNone/>
            </a:pPr>
            <a:r>
              <a:rPr lang="ar-SA" dirty="0"/>
              <a:t> </a:t>
            </a:r>
            <a:r>
              <a:rPr lang="ar-SA" dirty="0" smtClean="0"/>
              <a:t> 3- مرحلة التجفيف والحرق .</a:t>
            </a:r>
          </a:p>
          <a:p>
            <a:pPr>
              <a:buNone/>
            </a:pPr>
            <a:r>
              <a:rPr lang="ar-SA" dirty="0"/>
              <a:t> </a:t>
            </a:r>
            <a:r>
              <a:rPr lang="ar-SA" dirty="0" smtClean="0"/>
              <a:t> 4- مرحلة الطلاء والزخرفة .</a:t>
            </a: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مثل سابقه .</a:t>
            </a:r>
            <a:endParaRPr lang="ar-SA" dirty="0"/>
          </a:p>
        </p:txBody>
      </p:sp>
      <p:pic>
        <p:nvPicPr>
          <p:cNvPr id="5" name="عنصر نائب للصورة 4" descr="20130221_1333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0" y="612774"/>
            <a:ext cx="8748464" cy="6245225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769"/>
            <a:ext cx="7632848" cy="655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2800" b="1" dirty="0" smtClean="0"/>
              <a:t>بريق معدنى وزخارف بارزة </a:t>
            </a:r>
            <a:r>
              <a:rPr lang="ar-SA" sz="2800" b="1" dirty="0" err="1" smtClean="0"/>
              <a:t>وتذهيب </a:t>
            </a:r>
            <a:r>
              <a:rPr lang="ar-SA" sz="2800" b="1" dirty="0" smtClean="0"/>
              <a:t>– الحسن بن </a:t>
            </a:r>
            <a:r>
              <a:rPr lang="ar-SA" sz="2800" b="1" dirty="0" err="1" smtClean="0"/>
              <a:t>عربشاه</a:t>
            </a:r>
            <a:r>
              <a:rPr lang="ar-SA" sz="2800" b="1" dirty="0" smtClean="0"/>
              <a:t> -</a:t>
            </a:r>
            <a:r>
              <a:rPr lang="ar-SA" sz="2800" b="1" dirty="0" err="1" smtClean="0"/>
              <a:t>623هـ</a:t>
            </a:r>
            <a:r>
              <a:rPr lang="ar-SA" sz="2800" b="1" dirty="0" smtClean="0"/>
              <a:t/>
            </a:r>
            <a:br>
              <a:rPr lang="ar-SA" sz="2800" b="1" dirty="0" smtClean="0"/>
            </a:br>
            <a:endParaRPr lang="ar-SA" sz="28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662473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الفخار الأيوبي والمملوكي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1- جلل النفط .</a:t>
            </a:r>
          </a:p>
          <a:p>
            <a:r>
              <a:rPr lang="ar-SA" dirty="0" smtClean="0"/>
              <a:t>2- شبابيك </a:t>
            </a:r>
            <a:r>
              <a:rPr lang="ar-SA" dirty="0" err="1" smtClean="0"/>
              <a:t>القلل</a:t>
            </a:r>
            <a:r>
              <a:rPr lang="ar-SA" dirty="0" smtClean="0"/>
              <a:t> .</a:t>
            </a:r>
          </a:p>
          <a:p>
            <a:r>
              <a:rPr lang="ar-SA" dirty="0" smtClean="0"/>
              <a:t>3- </a:t>
            </a:r>
            <a:r>
              <a:rPr lang="ar-SA" dirty="0" err="1" smtClean="0"/>
              <a:t>المسارج</a:t>
            </a:r>
            <a:r>
              <a:rPr lang="ar-SA" dirty="0" smtClean="0"/>
              <a:t> .</a:t>
            </a:r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الخزف في العصر الأيوبي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مقدمة :-</a:t>
            </a:r>
          </a:p>
          <a:p>
            <a:pPr>
              <a:buNone/>
            </a:pPr>
            <a:r>
              <a:rPr lang="ar-SA" dirty="0"/>
              <a:t> </a:t>
            </a:r>
            <a:r>
              <a:rPr lang="ar-SA" dirty="0" smtClean="0"/>
              <a:t>1- خزف مرسوم تحت </a:t>
            </a:r>
            <a:r>
              <a:rPr lang="ar-SA" dirty="0" err="1" smtClean="0"/>
              <a:t>الطلاء </a:t>
            </a:r>
            <a:r>
              <a:rPr lang="ar-SA" dirty="0" smtClean="0"/>
              <a:t>” دقيق </a:t>
            </a:r>
            <a:r>
              <a:rPr lang="ar-SA" dirty="0" err="1" smtClean="0"/>
              <a:t>الصنع ” </a:t>
            </a:r>
            <a:r>
              <a:rPr lang="ar-SA" dirty="0" smtClean="0"/>
              <a:t>.</a:t>
            </a:r>
          </a:p>
          <a:p>
            <a:pPr>
              <a:buNone/>
            </a:pPr>
            <a:endParaRPr lang="ar-SA" dirty="0"/>
          </a:p>
          <a:p>
            <a:pPr>
              <a:buNone/>
            </a:pPr>
            <a:r>
              <a:rPr lang="ar-SA" dirty="0" smtClean="0"/>
              <a:t> 2- الخزف ذو البريق المعدني .</a:t>
            </a:r>
          </a:p>
          <a:p>
            <a:pPr>
              <a:buNone/>
            </a:pPr>
            <a:endParaRPr lang="ar-SA" dirty="0"/>
          </a:p>
          <a:p>
            <a:pPr>
              <a:buNone/>
            </a:pPr>
            <a:r>
              <a:rPr lang="ar-SA" dirty="0" smtClean="0"/>
              <a:t> 3- خزف الفيوم . </a:t>
            </a: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عنصر نائب للصورة 4" descr="20130221_1311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179512" y="0"/>
            <a:ext cx="8964488" cy="6165304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6165304"/>
            <a:ext cx="5486400" cy="692696"/>
          </a:xfrm>
        </p:spPr>
        <p:txBody>
          <a:bodyPr>
            <a:normAutofit/>
          </a:bodyPr>
          <a:lstStyle/>
          <a:p>
            <a:r>
              <a:rPr lang="ar-SA" sz="2400" b="1" dirty="0" smtClean="0"/>
              <a:t>أيقونة علي صحن من النوع دقيق </a:t>
            </a:r>
            <a:r>
              <a:rPr lang="ar-SA" sz="2400" b="1" dirty="0" err="1" smtClean="0"/>
              <a:t>الصنع .</a:t>
            </a:r>
            <a:endParaRPr lang="ar-SA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ar-SA" sz="3100" b="1" dirty="0" smtClean="0"/>
              <a:t>خزف </a:t>
            </a:r>
            <a:r>
              <a:rPr lang="ar-SA" sz="3100" b="1" dirty="0" err="1" smtClean="0"/>
              <a:t>الفيوم </a:t>
            </a:r>
            <a:r>
              <a:rPr lang="ar-SA" sz="3100" b="1" dirty="0" smtClean="0"/>
              <a:t>، قدر بيضاء بزخارف خضراء </a:t>
            </a:r>
            <a:r>
              <a:rPr lang="ar-SA" sz="3100" b="1" dirty="0" err="1" smtClean="0"/>
              <a:t>وزرقاء </a:t>
            </a:r>
            <a:r>
              <a:rPr lang="ar-SA" sz="3100" b="1" dirty="0" smtClean="0"/>
              <a:t>، بداية </a:t>
            </a:r>
            <a:r>
              <a:rPr lang="ar-SA" sz="3100" b="1" dirty="0" err="1" smtClean="0"/>
              <a:t>الايوبي .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dirty="0"/>
          </a:p>
        </p:txBody>
      </p:sp>
      <p:pic>
        <p:nvPicPr>
          <p:cNvPr id="4" name="عنصر نائب للمحتوى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7992888" cy="58772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أولا- الفخار المملوكي غير المطلي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1- شبابيك </a:t>
            </a:r>
            <a:r>
              <a:rPr lang="ar-SA" dirty="0" err="1" smtClean="0"/>
              <a:t>القلل</a:t>
            </a:r>
            <a:r>
              <a:rPr lang="ar-SA" dirty="0" smtClean="0"/>
              <a:t> :-</a:t>
            </a:r>
          </a:p>
          <a:p>
            <a:endParaRPr lang="ar-SA" dirty="0"/>
          </a:p>
          <a:p>
            <a:r>
              <a:rPr lang="ar-SA" dirty="0" smtClean="0"/>
              <a:t>2- القدور والأواني :-</a:t>
            </a:r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ثانيا – الفخار المملوكي المطلي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1- طريقة صناعته .</a:t>
            </a:r>
          </a:p>
          <a:p>
            <a:r>
              <a:rPr lang="ar-SA" dirty="0" smtClean="0"/>
              <a:t>2- أسباب ظهوره .</a:t>
            </a:r>
          </a:p>
          <a:p>
            <a:r>
              <a:rPr lang="ar-SA" dirty="0" smtClean="0"/>
              <a:t>3- زخارفه .</a:t>
            </a:r>
          </a:p>
          <a:p>
            <a:r>
              <a:rPr lang="ar-SA" dirty="0" smtClean="0"/>
              <a:t>4- أشهر صناعه .</a:t>
            </a:r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الرنوك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أنواعها :-</a:t>
            </a:r>
          </a:p>
          <a:p>
            <a:pPr>
              <a:buNone/>
            </a:pPr>
            <a:r>
              <a:rPr lang="ar-SA" dirty="0"/>
              <a:t> </a:t>
            </a:r>
            <a:endParaRPr lang="ar-SA" dirty="0" smtClean="0"/>
          </a:p>
          <a:p>
            <a:pPr>
              <a:buNone/>
            </a:pPr>
            <a:r>
              <a:rPr lang="ar-SA" dirty="0"/>
              <a:t> </a:t>
            </a:r>
            <a:r>
              <a:rPr lang="ar-SA" dirty="0" smtClean="0"/>
              <a:t> رنوك كتابية .</a:t>
            </a:r>
          </a:p>
          <a:p>
            <a:pPr>
              <a:buNone/>
            </a:pPr>
            <a:r>
              <a:rPr lang="ar-SA" dirty="0"/>
              <a:t> </a:t>
            </a:r>
            <a:r>
              <a:rPr lang="ar-SA" dirty="0" smtClean="0"/>
              <a:t>رنوك مصورة ( بسيطة – مركبة ) .</a:t>
            </a:r>
          </a:p>
          <a:p>
            <a:pPr>
              <a:buNone/>
            </a:pPr>
            <a:endParaRPr lang="ar-SA" dirty="0"/>
          </a:p>
          <a:p>
            <a:pPr>
              <a:buNone/>
            </a:pPr>
            <a:r>
              <a:rPr lang="ar-SA" dirty="0" smtClean="0"/>
              <a:t>تاريخها – مقارنتها بأوربا .</a:t>
            </a: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325</Words>
  <Application>Microsoft Office PowerPoint</Application>
  <PresentationFormat>عرض على الشاشة (3:4)‏</PresentationFormat>
  <Paragraphs>75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الفنون الزخرفية في العصرين الأيوبي والمملوكي</vt:lpstr>
      <vt:lpstr>الفخار والخزف</vt:lpstr>
      <vt:lpstr>الفخار الأيوبي والمملوكي</vt:lpstr>
      <vt:lpstr>الخزف في العصر الأيوبي</vt:lpstr>
      <vt:lpstr>الشريحة 5</vt:lpstr>
      <vt:lpstr>خزف الفيوم ، قدر بيضاء بزخارف خضراء وزرقاء ، بداية الايوبي . </vt:lpstr>
      <vt:lpstr>أولا- الفخار المملوكي غير المطلي </vt:lpstr>
      <vt:lpstr>ثانيا – الفخار المملوكي المطلي</vt:lpstr>
      <vt:lpstr>الرنوك</vt:lpstr>
      <vt:lpstr>الشريحة 10</vt:lpstr>
      <vt:lpstr>الشريحة 11</vt:lpstr>
      <vt:lpstr>أولا - البلاطات القاشاني والفسيفساء الخزفية .</vt:lpstr>
      <vt:lpstr>بلاطة بتوقيع غيبي</vt:lpstr>
      <vt:lpstr>بلاطة باسم السلطان قايتباى</vt:lpstr>
      <vt:lpstr>ثانيا – الأواني والتحف </vt:lpstr>
      <vt:lpstr>الخزف المعاصر في غرب العالم الاسلامي </vt:lpstr>
      <vt:lpstr>الشريحة 17</vt:lpstr>
      <vt:lpstr>الشريحة 18</vt:lpstr>
      <vt:lpstr>الخزف المعاصر في شرق العالم الاسلامي </vt:lpstr>
      <vt:lpstr>مثل سابقه .</vt:lpstr>
      <vt:lpstr>الشريحة 21</vt:lpstr>
      <vt:lpstr>بريق معدنى وزخارف بارزة وتذهيب – الحسن بن عربشاه -623هـ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الفنون الزخرفية في العصرين الأيوبي والمملوكي</dc:title>
  <dc:creator>د حسن نور</dc:creator>
  <cp:lastModifiedBy>د حسن نور</cp:lastModifiedBy>
  <cp:revision>72</cp:revision>
  <dcterms:created xsi:type="dcterms:W3CDTF">2013-02-21T18:35:59Z</dcterms:created>
  <dcterms:modified xsi:type="dcterms:W3CDTF">2018-10-21T18:04:44Z</dcterms:modified>
</cp:coreProperties>
</file>